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DA5D004-2F6B-4CA6-8AA2-CDD1938D3AC7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D97CA4C-F8FC-4C4A-A8FD-BD2A11AB594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029200"/>
            <a:ext cx="7772400" cy="1289304"/>
          </a:xfrm>
        </p:spPr>
        <p:txBody>
          <a:bodyPr/>
          <a:lstStyle/>
          <a:p>
            <a:pPr algn="ctr"/>
            <a:r>
              <a:rPr lang="en-US" dirty="0" smtClean="0"/>
              <a:t>born 26 July 1956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962400"/>
            <a:ext cx="7772400" cy="105156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ANDY GOLDSWORTHY</a:t>
            </a:r>
            <a:endParaRPr lang="en-US" sz="4800" dirty="0"/>
          </a:p>
        </p:txBody>
      </p:sp>
      <p:pic>
        <p:nvPicPr>
          <p:cNvPr id="27650" name="Picture 2" descr="http://www.klimko.com/show-image/375851/Nicolai-Klimaszewski/Portrait-of-Andy-Goldsworth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81000"/>
            <a:ext cx="4762500" cy="3762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1783560"/>
            <a:ext cx="3733800" cy="457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age </a:t>
            </a:r>
            <a:r>
              <a:rPr lang="en-US" sz="2800" dirty="0" smtClean="0"/>
              <a:t>of 13 he worked on farms as a </a:t>
            </a:r>
            <a:r>
              <a:rPr lang="en-US" sz="2800" dirty="0" err="1" smtClean="0"/>
              <a:t>labourer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"</a:t>
            </a:r>
            <a:r>
              <a:rPr lang="en-US" sz="2800" dirty="0" smtClean="0"/>
              <a:t>A lot of my work is like picking potatoes; you have to get into the rhythm of it</a:t>
            </a:r>
            <a:r>
              <a:rPr lang="en-US" sz="2800" dirty="0" smtClean="0"/>
              <a:t>."</a:t>
            </a:r>
            <a:endParaRPr lang="en-US" sz="2800" dirty="0"/>
          </a:p>
        </p:txBody>
      </p:sp>
      <p:pic>
        <p:nvPicPr>
          <p:cNvPr id="4098" name="Picture 2" descr="http://bp2.blogger.com/_iey5NHAImEc/SGF0u4AUpbI/AAAAAAAAATo/Hvyzcm401FI/s400/ANDYG+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4552950" cy="4552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Materials </a:t>
            </a:r>
            <a:r>
              <a:rPr lang="en-US" sz="2000" dirty="0" smtClean="0"/>
              <a:t>used include brightly-</a:t>
            </a:r>
            <a:r>
              <a:rPr lang="en-US" sz="2000" dirty="0" err="1" smtClean="0"/>
              <a:t>coloured</a:t>
            </a:r>
            <a:r>
              <a:rPr lang="en-US" sz="2000" dirty="0" smtClean="0"/>
              <a:t> flowers, icicles, leaves, mud, pinecones, snow, stone, twigs, and </a:t>
            </a:r>
            <a:r>
              <a:rPr lang="en-US" sz="2000" dirty="0" smtClean="0"/>
              <a:t>thorns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76400"/>
            <a:ext cx="4343400" cy="4419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 algn="ctr">
              <a:buNone/>
            </a:pPr>
            <a:r>
              <a:rPr lang="en-US" dirty="0" smtClean="0"/>
              <a:t>"</a:t>
            </a:r>
            <a:r>
              <a:rPr lang="en-US" dirty="0" smtClean="0"/>
              <a:t>I think it's incredibly brave to be working with flowers and leaves and petals. But I have to: I can't edit the materials I work with. My remit is to work with nature as a whole</a:t>
            </a:r>
            <a:r>
              <a:rPr lang="en-US" dirty="0" smtClean="0"/>
              <a:t>."</a:t>
            </a:r>
            <a:endParaRPr lang="en-US" dirty="0"/>
          </a:p>
        </p:txBody>
      </p:sp>
      <p:pic>
        <p:nvPicPr>
          <p:cNvPr id="3073" name="Picture 1" descr="dandeli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3657600" cy="4628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Photography plays a crucial role in his art due to its often ephemeral and transient state. 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783560"/>
            <a:ext cx="441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According </a:t>
            </a:r>
            <a:r>
              <a:rPr lang="en-US" dirty="0" smtClean="0"/>
              <a:t>to Goldsworthy, "Each work grows, stays, decays – integral parts of a cycle which the photograph shows at its heights, marking the moment when the work is most </a:t>
            </a:r>
            <a:r>
              <a:rPr lang="en-US" dirty="0" smtClean="0"/>
              <a:t>alive."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49" name="Picture 1" descr="pebbl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752600"/>
            <a:ext cx="3830203" cy="4371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783560"/>
            <a:ext cx="3962400" cy="2788440"/>
          </a:xfrm>
        </p:spPr>
        <p:txBody>
          <a:bodyPr>
            <a:normAutofit fontScale="92500" lnSpcReduction="20000"/>
          </a:bodyPr>
          <a:lstStyle/>
          <a:p>
            <a:endParaRPr lang="en-US" sz="8000" dirty="0" smtClean="0"/>
          </a:p>
          <a:p>
            <a:pPr algn="ctr">
              <a:buNone/>
            </a:pPr>
            <a:r>
              <a:rPr lang="en-US" sz="2800" dirty="0" smtClean="0"/>
              <a:t>There is an intensity about a work at its peak that I hope is expressed in the image. Process and decay are implicit</a:t>
            </a:r>
            <a:endParaRPr lang="en-US" dirty="0"/>
          </a:p>
        </p:txBody>
      </p:sp>
      <p:pic>
        <p:nvPicPr>
          <p:cNvPr id="32770" name="Picture 2" descr="http://3.bp.blogspot.com/_tajWy9zWQhY/RkxncW6_JDI/AAAAAAAAANI/ixr6amJwNAI/s400/yellowlinedandel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09600"/>
            <a:ext cx="3800475" cy="5961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dirty="0" err="1" smtClean="0"/>
              <a:t>Derwent</a:t>
            </a:r>
            <a:r>
              <a:rPr lang="en-US" sz="2000" dirty="0" smtClean="0"/>
              <a:t> Water, </a:t>
            </a:r>
            <a:r>
              <a:rPr lang="en-US" sz="2000" dirty="0" err="1" smtClean="0"/>
              <a:t>Cumbria</a:t>
            </a:r>
            <a:r>
              <a:rPr lang="en-US" sz="2000" dirty="0" smtClean="0"/>
              <a:t>, 3/8/88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4343400"/>
            <a:ext cx="7696200" cy="20121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way I make a piece is very close to the process of growth.  The sculpture grows in the place-piece by piece, cell by cell.  Eventually, despite all the efforts at preservation, there will come a point where it decays-as with everything. </a:t>
            </a:r>
            <a:endParaRPr lang="en-US" sz="2400" dirty="0"/>
          </a:p>
        </p:txBody>
      </p:sp>
      <p:pic>
        <p:nvPicPr>
          <p:cNvPr id="1026" name="Picture 2" descr="http://spacecollective.org/userdata/5bFwh6sD/1179681504/goldsworth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143000"/>
            <a:ext cx="2848131" cy="2895600"/>
          </a:xfrm>
          <a:prstGeom prst="rect">
            <a:avLst/>
          </a:prstGeom>
          <a:noFill/>
        </p:spPr>
      </p:pic>
      <p:pic>
        <p:nvPicPr>
          <p:cNvPr id="1028" name="Picture 4" descr="http://2.bp.blogspot.com/_48WQnQPB7uo/SdWCvveELoI/AAAAAAAAAes/5hb81ScqCl0/s400/andy+goldsworthy-+stick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143000"/>
            <a:ext cx="4391679" cy="287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i="1" dirty="0" smtClean="0"/>
              <a:t>Iris blades pinned together with thorns, 8/29/87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783560"/>
            <a:ext cx="3657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Goldberg spends hours perfecting his compositions, like this floating work made from iris leaves and red berries.</a:t>
            </a:r>
          </a:p>
        </p:txBody>
      </p:sp>
      <p:pic>
        <p:nvPicPr>
          <p:cNvPr id="30722" name="Picture 2" descr="http://www.broccoliworks.com/andy_goldsworthy.berr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4677156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800" dirty="0" smtClean="0"/>
              <a:t>boulder </a:t>
            </a:r>
            <a:r>
              <a:rPr lang="en-US" sz="1800" dirty="0" smtClean="0"/>
              <a:t>wrapped in poppy </a:t>
            </a:r>
            <a:r>
              <a:rPr lang="en-US" sz="1800" dirty="0" smtClean="0"/>
              <a:t>petals and leaves pinned with thorns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724400"/>
            <a:ext cx="7696200" cy="11430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1200" dirty="0" smtClean="0"/>
              <a:t>“When I’m working with materials, it’s not just the leaf or the stone, it’s the processes that are behind them that are important.” </a:t>
            </a:r>
            <a:endParaRPr lang="en-US" sz="11200" dirty="0"/>
          </a:p>
        </p:txBody>
      </p:sp>
      <p:pic>
        <p:nvPicPr>
          <p:cNvPr id="31746" name="Picture 2" descr="poppy wr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066800"/>
            <a:ext cx="2971800" cy="4314235"/>
          </a:xfrm>
          <a:prstGeom prst="rect">
            <a:avLst/>
          </a:prstGeom>
          <a:noFill/>
        </p:spPr>
      </p:pic>
      <p:pic>
        <p:nvPicPr>
          <p:cNvPr id="31748" name="Picture 4" descr="http://2.bp.blogspot.com/_8uOd9xAfvE0/STtPHlT-ahI/AAAAAAAAAKw/2slYcjmn7vM/s400/Andy_Goldsworthy_Maple_Leaves_Arrangem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527176"/>
            <a:ext cx="3048000" cy="301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1783560"/>
            <a:ext cx="5105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“I want my art  to embody the beauty of the act of creation.”</a:t>
            </a:r>
          </a:p>
          <a:p>
            <a:pPr>
              <a:buNone/>
            </a:pPr>
            <a:r>
              <a:rPr lang="en-US" dirty="0" smtClean="0"/>
              <a:t>    The artist refers to this  frozen spiral –made by attaching individual icicles with water-as the “tree’s soul.”</a:t>
            </a:r>
            <a:endParaRPr lang="en-US" dirty="0"/>
          </a:p>
        </p:txBody>
      </p:sp>
      <p:pic>
        <p:nvPicPr>
          <p:cNvPr id="33794" name="Picture 2" descr="http://www.woostercollective.com/images2/gold_treeso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685800"/>
            <a:ext cx="2516918" cy="5781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134</TotalTime>
  <Words>291</Words>
  <Application>Microsoft Office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born 26 July 1956</vt:lpstr>
      <vt:lpstr>Slide 2</vt:lpstr>
      <vt:lpstr>Materials used include brightly-coloured flowers, icicles, leaves, mud, pinecones, snow, stone, twigs, and thorns</vt:lpstr>
      <vt:lpstr>Photography plays a crucial role in his art due to its often ephemeral and transient state.  </vt:lpstr>
      <vt:lpstr>Slide 5</vt:lpstr>
      <vt:lpstr>Derwent Water, Cumbria, 3/8/88</vt:lpstr>
      <vt:lpstr>Iris blades pinned together with thorns, 8/29/87 </vt:lpstr>
      <vt:lpstr>boulder wrapped in poppy petals and leaves pinned with thorns </vt:lpstr>
      <vt:lpstr>Slide 9</vt:lpstr>
      <vt:lpstr>Sources</vt:lpstr>
    </vt:vector>
  </TitlesOfParts>
  <Company>Dist225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born 26 July 1956</dc:title>
  <dc:creator>JDAVEY</dc:creator>
  <cp:lastModifiedBy>JDAVEY</cp:lastModifiedBy>
  <cp:revision>22</cp:revision>
  <dcterms:created xsi:type="dcterms:W3CDTF">2009-06-19T12:51:41Z</dcterms:created>
  <dcterms:modified xsi:type="dcterms:W3CDTF">2009-06-19T15:06:22Z</dcterms:modified>
</cp:coreProperties>
</file>