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50F47-B6E0-46B9-8587-0FF8C44B2D67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141E5-C79D-4768-9B8E-C818178C8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141E5-C79D-4768-9B8E-C818178C8D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141E5-C79D-4768-9B8E-C818178C8D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FE874E-42EE-4824-84D0-157342B5F82C}" type="datetimeFigureOut">
              <a:rPr lang="en-US" smtClean="0"/>
              <a:pPr/>
              <a:t>6/24/2009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DC52E2-2615-457C-80C1-1601407B2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Takashi Murakami</a:t>
            </a:r>
            <a:br>
              <a:rPr lang="en-US" dirty="0" smtClean="0"/>
            </a:br>
            <a:r>
              <a:rPr lang="en-US" sz="1600" dirty="0" smtClean="0"/>
              <a:t>&amp; Andy Warhol, Marcel Duchamp, Jeff Koons</a:t>
            </a: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Born 1 February, 1963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Very creative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Good use of shape, color, and creative medium.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Depicts a fun child like mood with the “fun house” mirrors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Adds to the humor with the carrot</a:t>
            </a:r>
          </a:p>
        </p:txBody>
      </p:sp>
      <p:pic>
        <p:nvPicPr>
          <p:cNvPr id="5" name="Picture Placeholder 4" descr="Jeff_Koons_Rabb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303" b="15303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838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Patron Saint of Easter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685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 KOONS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Darumamuseum.blogspot.com/2008/02/murakami-takashi.html</a:t>
            </a:r>
          </a:p>
          <a:p>
            <a:r>
              <a:rPr lang="en-US" dirty="0" smtClean="0"/>
              <a:t>Djtfineart.com/</a:t>
            </a:r>
            <a:r>
              <a:rPr lang="en-US" dirty="0" err="1" smtClean="0"/>
              <a:t>cgi</a:t>
            </a:r>
            <a:r>
              <a:rPr lang="en-US" dirty="0" smtClean="0"/>
              <a:t>-bin/fine  art / gallery. </a:t>
            </a:r>
            <a:r>
              <a:rPr lang="en-US" dirty="0" err="1" smtClean="0"/>
              <a:t>Html?category</a:t>
            </a:r>
            <a:r>
              <a:rPr lang="en-US" dirty="0" smtClean="0"/>
              <a:t>=</a:t>
            </a:r>
            <a:r>
              <a:rPr lang="en-US" dirty="0" err="1" smtClean="0"/>
              <a:t>Murkukami.P&amp;item</a:t>
            </a:r>
            <a:endParaRPr lang="en-US" dirty="0" smtClean="0"/>
          </a:p>
          <a:p>
            <a:r>
              <a:rPr lang="en-US" dirty="0" smtClean="0"/>
              <a:t>Dexigner.com/</a:t>
            </a:r>
            <a:r>
              <a:rPr lang="en-US" dirty="0" err="1" smtClean="0"/>
              <a:t>design_events</a:t>
            </a:r>
            <a:r>
              <a:rPr lang="en-US" dirty="0" smtClean="0"/>
              <a:t>/takashi-murukami.html</a:t>
            </a:r>
          </a:p>
          <a:p>
            <a:r>
              <a:rPr lang="en-US" dirty="0" smtClean="0"/>
              <a:t>http://www.oxfordartonline.com/subscriber/article/grove/art/T097680?q=takashi+murakami&amp;search=quick&amp;pos=1&amp;_start=1#firsthit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0" y="1066800"/>
            <a:ext cx="3484098" cy="4289474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sz="1600" dirty="0" smtClean="0"/>
              <a:t>Murakami was born in Tokyo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trained at the Tokyo National University of Arts and Music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was inspired by Japan’s unique long tradition of mass- produced prints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created the term superflat, which talks about all of his works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takes older paintings and puts his own creative spin on them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uses the traditional style of flat, solid color in his art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also gets inspiration from other modern artists like Andy Warhol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Murakami is also involved with manga and anime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He has his own signature character who looks a bit like Mickey Mouse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7" name="Picture Placeholder 6" descr="takashi_murakam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390" b="939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dirty="0" smtClean="0"/>
              <a:t>He was inspired by Andy Warhol, Marcel Duchamp, and Jeff Koons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He uses Andy Warhol's style of repetition to show less significance in something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He is also inspired by all types of Japanese artwork</a:t>
            </a:r>
          </a:p>
          <a:p>
            <a:pPr>
              <a:buFont typeface="Wingdings" pitchFamily="2" charset="2"/>
              <a:buChar char="§"/>
            </a:pPr>
            <a:endParaRPr lang="en-US" sz="1600" dirty="0"/>
          </a:p>
        </p:txBody>
      </p:sp>
      <p:pic>
        <p:nvPicPr>
          <p:cNvPr id="5" name="Picture Placeholder 4" descr="andy_warhol_self_portrai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73" b="2073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0" y="1882726"/>
            <a:ext cx="3484098" cy="337507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picture to the left has a representation of Daruma, a famous person in Zen Buddhism</a:t>
            </a:r>
          </a:p>
          <a:p>
            <a:endParaRPr lang="en-US" dirty="0" smtClean="0"/>
          </a:p>
          <a:p>
            <a:r>
              <a:rPr lang="en-US" dirty="0" smtClean="0"/>
              <a:t>Murakami has done many different takes on this character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Daruma</a:t>
            </a:r>
          </a:p>
          <a:p>
            <a:r>
              <a:rPr lang="en-US" dirty="0" smtClean="0"/>
              <a:t>Created in 2007, 95.5 x 111 in. </a:t>
            </a:r>
            <a:endParaRPr lang="en-US" dirty="0"/>
          </a:p>
        </p:txBody>
      </p:sp>
      <p:pic>
        <p:nvPicPr>
          <p:cNvPr id="5" name="Picture Placeholder 4" descr="TakashiMurakamiIOpenWideMy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2" b="172"/>
          <a:stretch>
            <a:fillRect/>
          </a:stretch>
        </p:blipFill>
        <p:spPr>
          <a:xfrm>
            <a:off x="609600" y="990600"/>
            <a:ext cx="4206240" cy="459779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62000" y="5562600"/>
            <a:ext cx="6477000" cy="457200"/>
          </a:xfrm>
        </p:spPr>
        <p:txBody>
          <a:bodyPr/>
          <a:lstStyle/>
          <a:p>
            <a:r>
              <a:rPr lang="en-US" dirty="0" smtClean="0"/>
              <a:t>Homage to Francis Bacon</a:t>
            </a:r>
          </a:p>
          <a:p>
            <a:r>
              <a:rPr lang="en-US" dirty="0" smtClean="0"/>
              <a:t>Created 2002, 47 ¼ by 47 ¼ by 115/16 in.</a:t>
            </a:r>
            <a:endParaRPr lang="en-US" dirty="0"/>
          </a:p>
        </p:txBody>
      </p:sp>
      <p:pic>
        <p:nvPicPr>
          <p:cNvPr id="5" name="Picture Placeholder 4" descr="FLO_8_TA22ARTS4_232311_012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663682" y="1041002"/>
            <a:ext cx="4206240" cy="4206240"/>
          </a:xfrm>
        </p:spPr>
      </p:pic>
      <p:sp>
        <p:nvSpPr>
          <p:cNvPr id="7" name="TextBox 6"/>
          <p:cNvSpPr txBox="1"/>
          <p:nvPr/>
        </p:nvSpPr>
        <p:spPr>
          <a:xfrm>
            <a:off x="5562600" y="1447800"/>
            <a:ext cx="297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character to the right is Mr. DOB, Murakami’s most famous character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different sizes in the picture contribute to the different versions of Mr. DOB- Statement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85800" y="5715000"/>
            <a:ext cx="3865098" cy="4032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Jellyfish Eyes</a:t>
            </a:r>
          </a:p>
          <a:p>
            <a:r>
              <a:rPr lang="en-US" dirty="0" smtClean="0"/>
              <a:t>Created in 2001, 39 3/8 by 39 3/8 by 2 in.</a:t>
            </a:r>
            <a:endParaRPr lang="en-US" dirty="0"/>
          </a:p>
        </p:txBody>
      </p:sp>
      <p:pic>
        <p:nvPicPr>
          <p:cNvPr id="5" name="Picture Placeholder 4" descr="artwork_images_423787643_480518_takashi-murakam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715000" y="10668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Murakami’s goal was to create cute and monstrous eyes, using a variety of shapes, lines, and colors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228600"/>
            <a:ext cx="3429000" cy="2057400"/>
          </a:xfrm>
        </p:spPr>
        <p:txBody>
          <a:bodyPr/>
          <a:lstStyle/>
          <a:p>
            <a:r>
              <a:rPr lang="en-US" dirty="0" smtClean="0"/>
              <a:t>Jeff Koons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10200" y="3810000"/>
            <a:ext cx="3429000" cy="192024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“I enjoy the simple abstraction of mirrors and how they bring the viewer into the work”</a:t>
            </a:r>
            <a:endParaRPr lang="en-US" sz="1800" dirty="0"/>
          </a:p>
        </p:txBody>
      </p:sp>
      <p:pic>
        <p:nvPicPr>
          <p:cNvPr id="5" name="Picture Placeholder 4" descr="untitled.bmp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5372" r="15372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33400" y="59436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Balloon Dog</a:t>
            </a:r>
          </a:p>
          <a:p>
            <a:r>
              <a:rPr lang="en-US" dirty="0" smtClean="0"/>
              <a:t>1994-2000, 121 by 143 by 45 in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152400"/>
            <a:ext cx="3429000" cy="2057400"/>
          </a:xfrm>
        </p:spPr>
        <p:txBody>
          <a:bodyPr/>
          <a:lstStyle/>
          <a:p>
            <a:r>
              <a:rPr lang="en-US" dirty="0" smtClean="0"/>
              <a:t>Marcel Duchamp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10200" y="2819400"/>
            <a:ext cx="3429000" cy="1920240"/>
          </a:xfrm>
        </p:spPr>
        <p:txBody>
          <a:bodyPr/>
          <a:lstStyle/>
          <a:p>
            <a:r>
              <a:rPr lang="en-US" dirty="0" smtClean="0"/>
              <a:t>“ I am interested in ideas, not merely visual products”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Duchamp was interested in making us value and notice every day objects that before we just simply used.</a:t>
            </a:r>
            <a:endParaRPr lang="en-US" dirty="0"/>
          </a:p>
        </p:txBody>
      </p:sp>
      <p:pic>
        <p:nvPicPr>
          <p:cNvPr id="6" name="Picture Placeholder 5" descr="duchampwheel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367" b="16367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762000" y="59436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Bicycle Wheel</a:t>
            </a:r>
          </a:p>
          <a:p>
            <a:r>
              <a:rPr lang="en-US" dirty="0" smtClean="0"/>
              <a:t>1913, 50 ½ by 25 ½ by 23 ¾ in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0"/>
            <a:ext cx="3429000" cy="2057400"/>
          </a:xfrm>
        </p:spPr>
        <p:txBody>
          <a:bodyPr/>
          <a:lstStyle/>
          <a:p>
            <a:r>
              <a:rPr lang="en-US" dirty="0" smtClean="0"/>
              <a:t>Andy Warhol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“My image is a statement of the symbols of the impersonal products on which America is built”</a:t>
            </a:r>
          </a:p>
          <a:p>
            <a:endParaRPr lang="en-US" dirty="0" smtClean="0"/>
          </a:p>
          <a:p>
            <a:r>
              <a:rPr lang="en-US" dirty="0" smtClean="0"/>
              <a:t>Andy Warhol used the style of duplicating objects to give them less importance. Murakami was inspired by him to do the same thing</a:t>
            </a:r>
            <a:endParaRPr lang="en-US" dirty="0"/>
          </a:p>
        </p:txBody>
      </p:sp>
      <p:pic>
        <p:nvPicPr>
          <p:cNvPr id="5" name="Picture Placeholder 4" descr="Wahol_larg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9572" r="19572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09600" y="6019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Campbell’s Soup</a:t>
            </a:r>
          </a:p>
          <a:p>
            <a:r>
              <a:rPr lang="en-US" dirty="0" smtClean="0"/>
              <a:t>1968, 35 x 23 in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444</Words>
  <Application>Microsoft Office PowerPoint</Application>
  <PresentationFormat>On-screen Show (4:3)</PresentationFormat>
  <Paragraphs>70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Takashi Murakami &amp; Andy Warhol, Marcel Duchamp, Jeff Koons</vt:lpstr>
      <vt:lpstr>Slide 2</vt:lpstr>
      <vt:lpstr>Inspiration</vt:lpstr>
      <vt:lpstr>Slide 4</vt:lpstr>
      <vt:lpstr>Slide 5</vt:lpstr>
      <vt:lpstr>Slide 6</vt:lpstr>
      <vt:lpstr>Jeff Koons</vt:lpstr>
      <vt:lpstr>Marcel Duchamp</vt:lpstr>
      <vt:lpstr>Andy Warhol</vt:lpstr>
      <vt:lpstr>Slide 10</vt:lpstr>
      <vt:lpstr>Bibliography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Andy Warhol</dc:title>
  <dc:creator>JDAVEY</dc:creator>
  <cp:lastModifiedBy>JDAVEY</cp:lastModifiedBy>
  <cp:revision>19</cp:revision>
  <dcterms:created xsi:type="dcterms:W3CDTF">2009-06-18T16:38:45Z</dcterms:created>
  <dcterms:modified xsi:type="dcterms:W3CDTF">2009-06-24T14:27:02Z</dcterms:modified>
</cp:coreProperties>
</file>