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5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E6723E-50CC-4F6D-99BE-5300F07FC82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173578-BD8A-4EF1-80B1-CEE679208DE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EEA665-6DE2-4A62-B6FE-45C34DB4F70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7FC177-1B81-41F4-857B-368A07CC771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5846CC-B518-48A7-B757-D01B04165C7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38465C-DFC4-4694-89A8-030D83953B7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D68F2F-7A9C-42F0-848B-1565098D0AF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199472-89A9-447C-934F-6E6A75AC26C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F31AF9-14FA-45AD-A101-315D50AEEF1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CAC5F0-0B8D-43A4-88BA-A530161365A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14140B-890D-4151-9525-D3470A50F16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0ACBA00F-DE11-41AE-92D1-81CC66CF5156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2" name="Picture 4" descr="IMG_2148"/>
          <p:cNvPicPr>
            <a:picLocks noChangeAspect="1" noChangeArrowheads="1"/>
          </p:cNvPicPr>
          <p:nvPr/>
        </p:nvPicPr>
        <p:blipFill>
          <a:blip r:embed="rId2" cstate="print">
            <a:lum bright="22000"/>
            <a:grayscl/>
          </a:blip>
          <a:srcRect/>
          <a:stretch>
            <a:fillRect/>
          </a:stretch>
        </p:blipFill>
        <p:spPr bwMode="auto">
          <a:xfrm>
            <a:off x="304800" y="609600"/>
            <a:ext cx="8447088" cy="56403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3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2532" name="Picture 4" descr="IMG_2162"/>
          <p:cNvPicPr>
            <a:picLocks noChangeAspect="1" noChangeArrowheads="1"/>
          </p:cNvPicPr>
          <p:nvPr>
            <p:ph idx="1"/>
          </p:nvPr>
        </p:nvPicPr>
        <p:blipFill>
          <a:blip r:embed="rId2" cstate="print">
            <a:lum bright="18000"/>
            <a:grayscl/>
          </a:blip>
          <a:srcRect/>
          <a:stretch>
            <a:fillRect/>
          </a:stretch>
        </p:blipFill>
        <p:spPr>
          <a:xfrm>
            <a:off x="457200" y="762000"/>
            <a:ext cx="8266113" cy="5518150"/>
          </a:xfrm>
          <a:noFill/>
          <a:ln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1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4580" name="Picture 4" descr="IMG_2163"/>
          <p:cNvPicPr>
            <a:picLocks noChangeAspect="1" noChangeArrowheads="1"/>
          </p:cNvPicPr>
          <p:nvPr>
            <p:ph idx="1"/>
          </p:nvPr>
        </p:nvPicPr>
        <p:blipFill>
          <a:blip r:embed="rId2" cstate="print">
            <a:lum bright="18000"/>
            <a:grayscl/>
          </a:blip>
          <a:srcRect/>
          <a:stretch>
            <a:fillRect/>
          </a:stretch>
        </p:blipFill>
        <p:spPr>
          <a:xfrm>
            <a:off x="533400" y="838200"/>
            <a:ext cx="7961313" cy="5314950"/>
          </a:xfrm>
          <a:noFill/>
          <a:ln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6" name="Picture 4" descr="IMG_2149"/>
          <p:cNvPicPr>
            <a:picLocks noChangeAspect="1" noChangeArrowheads="1"/>
          </p:cNvPicPr>
          <p:nvPr>
            <p:ph idx="1"/>
          </p:nvPr>
        </p:nvPicPr>
        <p:blipFill>
          <a:blip r:embed="rId2" cstate="print">
            <a:lum bright="22000"/>
            <a:grayscl/>
          </a:blip>
          <a:srcRect/>
          <a:stretch>
            <a:fillRect/>
          </a:stretch>
        </p:blipFill>
        <p:spPr>
          <a:xfrm>
            <a:off x="304800" y="457200"/>
            <a:ext cx="8447088" cy="5640388"/>
          </a:xfrm>
          <a:noFill/>
          <a:ln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4" name="Picture 4" descr="IMG_2150"/>
          <p:cNvPicPr>
            <a:picLocks noChangeAspect="1" noChangeArrowheads="1"/>
          </p:cNvPicPr>
          <p:nvPr>
            <p:ph idx="1"/>
          </p:nvPr>
        </p:nvPicPr>
        <p:blipFill>
          <a:blip r:embed="rId2" cstate="print">
            <a:lum bright="22000"/>
            <a:grayscl/>
          </a:blip>
          <a:srcRect/>
          <a:stretch>
            <a:fillRect/>
          </a:stretch>
        </p:blipFill>
        <p:spPr>
          <a:xfrm>
            <a:off x="315913" y="684213"/>
            <a:ext cx="8447087" cy="5640387"/>
          </a:xfrm>
          <a:noFill/>
          <a:ln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2" name="Picture 4" descr="IMG_2151"/>
          <p:cNvPicPr>
            <a:picLocks noChangeAspect="1" noChangeArrowheads="1"/>
          </p:cNvPicPr>
          <p:nvPr>
            <p:ph idx="1"/>
          </p:nvPr>
        </p:nvPicPr>
        <p:blipFill>
          <a:blip r:embed="rId2" cstate="print">
            <a:lum bright="22000"/>
            <a:grayscl/>
          </a:blip>
          <a:srcRect/>
          <a:stretch>
            <a:fillRect/>
          </a:stretch>
        </p:blipFill>
        <p:spPr>
          <a:xfrm>
            <a:off x="381000" y="609600"/>
            <a:ext cx="8447088" cy="5640388"/>
          </a:xfrm>
          <a:noFill/>
          <a:ln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220" name="Picture 4" descr="IMG_2152"/>
          <p:cNvPicPr>
            <a:picLocks noChangeAspect="1" noChangeArrowheads="1"/>
          </p:cNvPicPr>
          <p:nvPr>
            <p:ph idx="1"/>
          </p:nvPr>
        </p:nvPicPr>
        <p:blipFill>
          <a:blip r:embed="rId2" cstate="print">
            <a:lum bright="20000"/>
            <a:grayscl/>
          </a:blip>
          <a:srcRect/>
          <a:stretch>
            <a:fillRect/>
          </a:stretch>
        </p:blipFill>
        <p:spPr>
          <a:xfrm>
            <a:off x="381000" y="685800"/>
            <a:ext cx="8447088" cy="5640388"/>
          </a:xfrm>
          <a:noFill/>
          <a:ln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2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268" name="Picture 4" descr="IMG_2154"/>
          <p:cNvPicPr>
            <a:picLocks noChangeAspect="1" noChangeArrowheads="1"/>
          </p:cNvPicPr>
          <p:nvPr>
            <p:ph sz="half" idx="1"/>
          </p:nvPr>
        </p:nvPicPr>
        <p:blipFill>
          <a:blip r:embed="rId2" cstate="print">
            <a:lum bright="20000"/>
            <a:grayscl/>
          </a:blip>
          <a:srcRect/>
          <a:stretch>
            <a:fillRect/>
          </a:stretch>
        </p:blipFill>
        <p:spPr>
          <a:xfrm>
            <a:off x="381000" y="304800"/>
            <a:ext cx="4089400" cy="6126163"/>
          </a:xfrm>
          <a:noFill/>
          <a:ln/>
        </p:spPr>
      </p:pic>
      <p:pic>
        <p:nvPicPr>
          <p:cNvPr id="11271" name="Picture 7" descr="IMG_2155"/>
          <p:cNvPicPr>
            <a:picLocks noChangeAspect="1" noChangeArrowheads="1"/>
          </p:cNvPicPr>
          <p:nvPr>
            <p:ph sz="half" idx="2"/>
          </p:nvPr>
        </p:nvPicPr>
        <p:blipFill>
          <a:blip r:embed="rId3" cstate="print">
            <a:lum bright="20000"/>
            <a:grayscl/>
          </a:blip>
          <a:srcRect/>
          <a:stretch>
            <a:fillRect/>
          </a:stretch>
        </p:blipFill>
        <p:spPr>
          <a:xfrm>
            <a:off x="4800600" y="457200"/>
            <a:ext cx="3925888" cy="5881688"/>
          </a:xfrm>
          <a:noFill/>
          <a:ln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4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4340" name="Picture 4" descr="IMG_2156"/>
          <p:cNvPicPr>
            <a:picLocks noChangeAspect="1" noChangeArrowheads="1"/>
          </p:cNvPicPr>
          <p:nvPr>
            <p:ph sz="half" idx="1"/>
          </p:nvPr>
        </p:nvPicPr>
        <p:blipFill>
          <a:blip r:embed="rId2" cstate="print">
            <a:lum bright="18000"/>
            <a:grayscl/>
          </a:blip>
          <a:srcRect/>
          <a:stretch>
            <a:fillRect/>
          </a:stretch>
        </p:blipFill>
        <p:spPr>
          <a:xfrm>
            <a:off x="0" y="228600"/>
            <a:ext cx="4373563" cy="6553200"/>
          </a:xfrm>
          <a:noFill/>
          <a:ln/>
        </p:spPr>
      </p:pic>
      <p:pic>
        <p:nvPicPr>
          <p:cNvPr id="14343" name="Picture 7" descr="IMG_2157"/>
          <p:cNvPicPr>
            <a:picLocks noChangeAspect="1" noChangeArrowheads="1"/>
          </p:cNvPicPr>
          <p:nvPr>
            <p:ph sz="half" idx="2"/>
          </p:nvPr>
        </p:nvPicPr>
        <p:blipFill>
          <a:blip r:embed="rId3" cstate="print">
            <a:lum bright="18000"/>
            <a:grayscl/>
          </a:blip>
          <a:srcRect/>
          <a:stretch>
            <a:fillRect/>
          </a:stretch>
        </p:blipFill>
        <p:spPr>
          <a:xfrm>
            <a:off x="4572000" y="228600"/>
            <a:ext cx="4281488" cy="6415088"/>
          </a:xfrm>
          <a:noFill/>
          <a:ln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6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7412" name="Picture 4" descr="IMG_2158"/>
          <p:cNvPicPr>
            <a:picLocks noChangeAspect="1" noChangeArrowheads="1"/>
          </p:cNvPicPr>
          <p:nvPr>
            <p:ph sz="half" idx="1"/>
          </p:nvPr>
        </p:nvPicPr>
        <p:blipFill>
          <a:blip r:embed="rId2" cstate="print">
            <a:lum bright="18000"/>
            <a:grayscl/>
          </a:blip>
          <a:srcRect/>
          <a:stretch>
            <a:fillRect/>
          </a:stretch>
        </p:blipFill>
        <p:spPr>
          <a:xfrm>
            <a:off x="101600" y="503238"/>
            <a:ext cx="4089400" cy="6126162"/>
          </a:xfrm>
          <a:noFill/>
          <a:ln/>
        </p:spPr>
      </p:pic>
      <p:pic>
        <p:nvPicPr>
          <p:cNvPr id="17415" name="Picture 7" descr="IMG_2159"/>
          <p:cNvPicPr>
            <a:picLocks noChangeAspect="1" noChangeArrowheads="1"/>
          </p:cNvPicPr>
          <p:nvPr>
            <p:ph sz="half" idx="2"/>
          </p:nvPr>
        </p:nvPicPr>
        <p:blipFill>
          <a:blip r:embed="rId3" cstate="print">
            <a:lum bright="18000"/>
            <a:grayscl/>
          </a:blip>
          <a:srcRect/>
          <a:stretch>
            <a:fillRect/>
          </a:stretch>
        </p:blipFill>
        <p:spPr>
          <a:xfrm>
            <a:off x="4456113" y="595313"/>
            <a:ext cx="3925887" cy="5881687"/>
          </a:xfrm>
          <a:noFill/>
          <a:ln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5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484" name="Picture 4" descr="IMG_2160"/>
          <p:cNvPicPr>
            <a:picLocks noChangeAspect="1" noChangeArrowheads="1"/>
          </p:cNvPicPr>
          <p:nvPr>
            <p:ph idx="1"/>
          </p:nvPr>
        </p:nvPicPr>
        <p:blipFill>
          <a:blip r:embed="rId2" cstate="print">
            <a:lum bright="18000"/>
            <a:grayscl/>
          </a:blip>
          <a:srcRect/>
          <a:stretch>
            <a:fillRect/>
          </a:stretch>
        </p:blipFill>
        <p:spPr>
          <a:xfrm>
            <a:off x="192088" y="457200"/>
            <a:ext cx="8647112" cy="5773738"/>
          </a:xfrm>
          <a:noFill/>
          <a:ln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On-screen Show (4:3)</PresentationFormat>
  <Paragraphs>0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3" baseType="lpstr">
      <vt:lpstr>Arial</vt:lpstr>
      <vt:lpstr>Default Design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john gingerich</dc:creator>
  <cp:lastModifiedBy>JDAVEY</cp:lastModifiedBy>
  <cp:revision>2</cp:revision>
  <dcterms:created xsi:type="dcterms:W3CDTF">2008-07-02T02:57:30Z</dcterms:created>
  <dcterms:modified xsi:type="dcterms:W3CDTF">2009-06-18T14:53:12Z</dcterms:modified>
</cp:coreProperties>
</file>