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F057567-D874-4217-B275-3096ADBA0091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7A4B606-3F23-4127-9A92-D85CBF22B9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ayne_Thiebaud" TargetMode="External"/><Relationship Id="rId2" Type="http://schemas.openxmlformats.org/officeDocument/2006/relationships/hyperlink" Target="http://www.artchive.com/artchive/T/thiebaud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Wayne </a:t>
            </a:r>
            <a:r>
              <a:rPr lang="en-US" dirty="0" err="1" smtClean="0"/>
              <a:t>Thiebaud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 November 15, 1920- 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www.artchive.com/artchive/T/thiebaud.html</a:t>
            </a:r>
            <a:endParaRPr lang="en-US" dirty="0" smtClean="0"/>
          </a:p>
          <a:p>
            <a:r>
              <a:rPr lang="en-US" dirty="0" smtClean="0"/>
              <a:t>Scholastic Art 8-9</a:t>
            </a:r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en.wikipedia.org/wiki/Wayne_Thiebaud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3764280" cy="2453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H</a:t>
            </a:r>
            <a:r>
              <a:rPr lang="en-US" sz="2000" dirty="0" smtClean="0"/>
              <a:t>e was born in Arizona, but lived his life in California. He apprenticed at the Walt Disney Studio and became a cartoonist in New York City.  He enjoyed drawing food because of their simple geometric shapes.  </a:t>
            </a:r>
            <a:endParaRPr lang="en-US" sz="2000" dirty="0"/>
          </a:p>
        </p:txBody>
      </p:sp>
      <p:pic>
        <p:nvPicPr>
          <p:cNvPr id="1026" name="Picture 2" descr="http://www.dailypainters.com/images/origs/1065/wayne_thiebaud_with__cak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609600"/>
            <a:ext cx="4200525" cy="4665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artchive.com/artchive/t/thiebaud/thiebaud_cak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609600"/>
            <a:ext cx="4419600" cy="365530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0" y="4343400"/>
            <a:ext cx="403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Cakes</a:t>
            </a:r>
            <a:br>
              <a:rPr lang="en-US" dirty="0" smtClean="0"/>
            </a:br>
            <a:r>
              <a:rPr lang="en-US" dirty="0" smtClean="0"/>
              <a:t>1963</a:t>
            </a:r>
            <a:br>
              <a:rPr lang="en-US" dirty="0" smtClean="0"/>
            </a:br>
            <a:r>
              <a:rPr lang="en-US" dirty="0" smtClean="0"/>
              <a:t>Oil on canvas</a:t>
            </a:r>
            <a:br>
              <a:rPr lang="en-US" dirty="0" smtClean="0"/>
            </a:br>
            <a:r>
              <a:rPr lang="en-US" dirty="0" smtClean="0"/>
              <a:t>60 x 72 in (152.4 x 182.9 cm)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838200"/>
            <a:ext cx="3200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“The thing that allowed me to paint rows of cakes was having been a cartoonist.”</a:t>
            </a:r>
          </a:p>
          <a:p>
            <a:r>
              <a:rPr lang="en-US" sz="2800" dirty="0" smtClean="0"/>
              <a:t>-</a:t>
            </a:r>
            <a:r>
              <a:rPr lang="en-US" sz="2800" dirty="0" err="1" smtClean="0"/>
              <a:t>Thiebaud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artchive.com/artchive/t/thiebaud/thiebaud_a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533400"/>
            <a:ext cx="4876800" cy="375932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86200" y="4495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Around the Cake</a:t>
            </a:r>
            <a:br>
              <a:rPr lang="en-US" dirty="0" smtClean="0"/>
            </a:br>
            <a:r>
              <a:rPr lang="en-US" dirty="0" smtClean="0"/>
              <a:t>1962</a:t>
            </a:r>
            <a:br>
              <a:rPr lang="en-US" dirty="0" smtClean="0"/>
            </a:br>
            <a:r>
              <a:rPr lang="en-US" dirty="0" smtClean="0"/>
              <a:t>Oil on canvas</a:t>
            </a:r>
            <a:br>
              <a:rPr lang="en-US" dirty="0" smtClean="0"/>
            </a:br>
            <a:r>
              <a:rPr lang="en-US" dirty="0" smtClean="0"/>
              <a:t>22 1/8 x 28 1/16 in (56.2 x 71.2 cm)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685800"/>
            <a:ext cx="2971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“I’m interested in the dignity of the object so long as it is genuine. When my students ask me what to paint, I tell them there’s really only one study- how thins relate and interrelate.” 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659956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en-US" sz="20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</a:p>
        </p:txBody>
      </p:sp>
      <p:pic>
        <p:nvPicPr>
          <p:cNvPr id="41986" name="Picture 2" descr="http://graphics8.nytimes.com/images/2008/02/17/books/boxer-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609600"/>
            <a:ext cx="5486400" cy="31089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00400" y="3810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Pies, Pies, Pies 1961</a:t>
            </a:r>
          </a:p>
          <a:p>
            <a:r>
              <a:rPr lang="en-US" dirty="0" smtClean="0"/>
              <a:t>Oil on canvas, 20 X 30 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762000"/>
            <a:ext cx="220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“When I painted the first row of pies I said, ‘Well, that’s  the end of me as an artist. Nobody’s going to take this seriously.’”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bp0.blogger.com/_Lmr53JVA520/R9LkPvFiAoI/AAAAAAAAApc/aJOYgWcSXX4/s400/96.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533400"/>
            <a:ext cx="3390900" cy="452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76800" y="510540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Girl with Ice Cream Cone, 1963 </a:t>
            </a:r>
          </a:p>
          <a:p>
            <a:r>
              <a:rPr lang="en-US" sz="1600" dirty="0" smtClean="0"/>
              <a:t>Oil on canvas, 48 1/8 X 36 1/4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838200"/>
            <a:ext cx="411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“It’s like seeing a stranger for the first time: you look, but you don’t have any particular feelings.” 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mocoloco.com/art/archives/deli_counter_may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762000"/>
            <a:ext cx="5257800" cy="44226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67000" y="52578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Delicatessen Counter, 1963</a:t>
            </a:r>
          </a:p>
          <a:p>
            <a:r>
              <a:rPr lang="en-US" dirty="0" smtClean="0"/>
              <a:t>60 ½ X 73 in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2.bp.blogspot.com/_ycP2LiOS3yk/SAdxhiPy9sI/AAAAAAAAAkg/0WW8gUcwPUw/s400/thiebaud+2+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81000"/>
            <a:ext cx="3390900" cy="452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19600" y="50292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Window Views, 1993</a:t>
            </a:r>
          </a:p>
          <a:p>
            <a:r>
              <a:rPr lang="en-US" dirty="0" smtClean="0"/>
              <a:t>72 X 64 in.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990600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“I want people to have the same experience I do when I look at these streets that are plunging with a vertiginous kind of quality.”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029200"/>
            <a:ext cx="8183880" cy="853440"/>
          </a:xfrm>
        </p:spPr>
        <p:txBody>
          <a:bodyPr/>
          <a:lstStyle/>
          <a:p>
            <a:r>
              <a:rPr lang="en-US" dirty="0" smtClean="0"/>
              <a:t>Favorite Picture</a:t>
            </a:r>
            <a:endParaRPr lang="en-US" dirty="0"/>
          </a:p>
        </p:txBody>
      </p:sp>
      <p:pic>
        <p:nvPicPr>
          <p:cNvPr id="46082" name="Picture 2" descr="http://www.ccrnp.ncifcrf.gov/~toms/paper/shannonbiologist/icons/thiebaud-threemachin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85800"/>
            <a:ext cx="4876800" cy="33582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5000" y="6096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Three Machines </a:t>
            </a:r>
          </a:p>
          <a:p>
            <a:r>
              <a:rPr lang="en-US" dirty="0" smtClean="0"/>
              <a:t>1963</a:t>
            </a:r>
          </a:p>
          <a:p>
            <a:r>
              <a:rPr lang="en-US" dirty="0" smtClean="0"/>
              <a:t>30 ½ X 36 ½ 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2133600"/>
            <a:ext cx="2819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colors contrast each other and are vibrant. This picture is seen at eye level and is a great example of his cartoonist style of composition.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</TotalTime>
  <Words>249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Aspect</vt:lpstr>
      <vt:lpstr>Wayne Thiebaud</vt:lpstr>
      <vt:lpstr>  He was born in Arizona, but lived his life in California. He apprenticed at the Walt Disney Studio and became a cartoonist in New York City.  He enjoyed drawing food because of their simple geometric shapes.  </vt:lpstr>
      <vt:lpstr>Slide 3</vt:lpstr>
      <vt:lpstr>Slide 4</vt:lpstr>
      <vt:lpstr>Slide 5</vt:lpstr>
      <vt:lpstr>Slide 6</vt:lpstr>
      <vt:lpstr>Slide 7</vt:lpstr>
      <vt:lpstr>Slide 8</vt:lpstr>
      <vt:lpstr>Favorite Picture</vt:lpstr>
      <vt:lpstr>Resources</vt:lpstr>
    </vt:vector>
  </TitlesOfParts>
  <Company>Dist225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Wayne Thiebaud</dc:title>
  <dc:creator>JDAVEY</dc:creator>
  <cp:lastModifiedBy>JDAVEY</cp:lastModifiedBy>
  <cp:revision>8</cp:revision>
  <dcterms:created xsi:type="dcterms:W3CDTF">2009-06-19T15:13:28Z</dcterms:created>
  <dcterms:modified xsi:type="dcterms:W3CDTF">2009-06-19T16:22:06Z</dcterms:modified>
</cp:coreProperties>
</file>