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3" r:id="rId2"/>
    <p:sldId id="265" r:id="rId3"/>
    <p:sldId id="267" r:id="rId4"/>
    <p:sldId id="268" r:id="rId5"/>
    <p:sldId id="269" r:id="rId6"/>
    <p:sldId id="270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9266DCE-C92B-479A-90DD-90A83373538E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96AF49E-1CAD-4EA5-8ED6-86D2789B3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swers.com/" TargetMode="External"/><Relationship Id="rId2" Type="http://schemas.openxmlformats.org/officeDocument/2006/relationships/hyperlink" Target="http://www.artcyclopedia.com/artist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0" y="762000"/>
            <a:ext cx="3919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Eccentric Std" pitchFamily="50" charset="0"/>
              </a:rPr>
              <a:t>Chinese Artists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Eccentric Std" pitchFamily="50" charset="0"/>
            </a:endParaRPr>
          </a:p>
        </p:txBody>
      </p:sp>
      <p:pic>
        <p:nvPicPr>
          <p:cNvPr id="25602" name="Picture 2" descr="http://nigensha.co.jp/kokyu/images_p/p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05000"/>
            <a:ext cx="7781925" cy="2905125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524000" y="6324600"/>
            <a:ext cx="511774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BY Harrison Smith, Eric Scott,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herese Snow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http://www.artcyclopedia.com/artists/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*Information Packet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http://www.answers.com/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http://www.google.com/images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PosterCompressed" pitchFamily="18" charset="0"/>
              </a:rPr>
              <a:t>Chinese artist info</a:t>
            </a:r>
            <a:endParaRPr lang="en-US" dirty="0">
              <a:latin typeface="Bodoni PosterCompressed" pitchFamily="18" charset="0"/>
            </a:endParaRPr>
          </a:p>
        </p:txBody>
      </p:sp>
      <p:pic>
        <p:nvPicPr>
          <p:cNvPr id="23554" name="Picture 2" descr="http://wpcontent.answers.com/wikipedia/commons/thumb/8/83/SuShi-Portrait.jpg/200px-SuShi-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1905000" cy="2124075"/>
          </a:xfrm>
          <a:prstGeom prst="rect">
            <a:avLst/>
          </a:prstGeom>
          <a:noFill/>
          <a:effectLst>
            <a:softEdge rad="127000"/>
          </a:effectLst>
          <a:scene3d>
            <a:camera prst="isometricBottomDown"/>
            <a:lightRig rig="threePt" dir="t"/>
          </a:scene3d>
          <a:sp3d>
            <a:bevelT prst="angle"/>
          </a:sp3d>
        </p:spPr>
      </p:pic>
      <p:sp>
        <p:nvSpPr>
          <p:cNvPr id="5" name="TextBox 4"/>
          <p:cNvSpPr txBox="1"/>
          <p:nvPr/>
        </p:nvSpPr>
        <p:spPr>
          <a:xfrm>
            <a:off x="457200" y="3733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 SHIH 11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pic>
        <p:nvPicPr>
          <p:cNvPr id="23556" name="Picture 4" descr="http://hua.umf.maine.edu/China/SMpainting/images/10541a%2010612wWillowTre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914400"/>
            <a:ext cx="3397341" cy="2763804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sp3d>
            <a:bevelT prst="convex"/>
          </a:sp3d>
        </p:spPr>
      </p:pic>
      <p:sp>
        <p:nvSpPr>
          <p:cNvPr id="7" name="TextBox 6"/>
          <p:cNvSpPr txBox="1"/>
          <p:nvPr/>
        </p:nvSpPr>
        <p:spPr>
          <a:xfrm>
            <a:off x="5638800" y="3429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 </a:t>
            </a:r>
            <a:r>
              <a:rPr lang="en-US" dirty="0" err="1" smtClean="0"/>
              <a:t>ying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558" name="Picture 6" descr="http://upload.wikimedia.org/wikipedia/commons/1/1a/Wang_Xizhi_by_Qian_Xu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810000"/>
            <a:ext cx="2514600" cy="2431012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  <a:sp3d>
            <a:bevelT prst="slope"/>
          </a:sp3d>
        </p:spPr>
      </p:pic>
      <p:sp>
        <p:nvSpPr>
          <p:cNvPr id="9" name="Rectangle 8"/>
          <p:cNvSpPr/>
          <p:nvPr/>
        </p:nvSpPr>
        <p:spPr>
          <a:xfrm>
            <a:off x="6553200" y="5943600"/>
            <a:ext cx="1928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Qian</a:t>
            </a:r>
            <a:r>
              <a:rPr lang="en-US" dirty="0" smtClean="0"/>
              <a:t> </a:t>
            </a:r>
            <a:r>
              <a:rPr lang="en-US" dirty="0" err="1" smtClean="0"/>
              <a:t>xuan</a:t>
            </a:r>
            <a:endParaRPr lang="en-US" dirty="0" smtClean="0"/>
          </a:p>
          <a:p>
            <a:r>
              <a:rPr lang="en-US" dirty="0"/>
              <a:t>\</a:t>
            </a:r>
            <a:r>
              <a:rPr lang="en-US" dirty="0" smtClean="0"/>
              <a:t>1235-1305 </a:t>
            </a:r>
            <a:r>
              <a:rPr lang="en-US" dirty="0"/>
              <a:t>AD). </a:t>
            </a:r>
          </a:p>
        </p:txBody>
      </p:sp>
      <p:pic>
        <p:nvPicPr>
          <p:cNvPr id="23560" name="Picture 8" descr="Chi Chen [photograph] / (photographed by Peter A. Juley &amp; Son) by Smithsonian Institution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3733800"/>
            <a:ext cx="3124200" cy="2530602"/>
          </a:xfrm>
          <a:prstGeom prst="rect">
            <a:avLst/>
          </a:prstGeom>
          <a:noFill/>
          <a:effectLst>
            <a:softEdge rad="31750"/>
          </a:effectLst>
          <a:scene3d>
            <a:camera prst="perspectiveContrastingLeftFacing"/>
            <a:lightRig rig="threePt" dir="t"/>
          </a:scene3d>
        </p:spPr>
      </p:pic>
      <p:sp>
        <p:nvSpPr>
          <p:cNvPr id="11" name="TextBox 10"/>
          <p:cNvSpPr txBox="1"/>
          <p:nvPr/>
        </p:nvSpPr>
        <p:spPr>
          <a:xfrm>
            <a:off x="1295400" y="5638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Chen  chi </a:t>
            </a:r>
          </a:p>
          <a:p>
            <a:r>
              <a:rPr lang="en-US" dirty="0" smtClean="0"/>
              <a:t>(died 2005)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www.mutualart.com/Images/103600/103600_d17bc0ea-589b-4e8f-92ab-3f5776bbbbca_-1_2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685800"/>
            <a:ext cx="1362075" cy="838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057400" y="685800"/>
            <a:ext cx="4222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Quian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Xuan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lgerian" pitchFamily="82" charset="0"/>
            </a:endParaRPr>
          </a:p>
        </p:txBody>
      </p:sp>
      <p:pic>
        <p:nvPicPr>
          <p:cNvPr id="22530" name="Picture 2" descr="http://upload.wikimedia.org/wikipedia/commons/1/1a/Wang_Xizhi_by_Qian_Xu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3438525" cy="3324225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isometricLeftDown"/>
            <a:lightRig rig="threePt" dir="t"/>
          </a:scene3d>
          <a:sp3d>
            <a:bevelT w="165100" prst="coolSlant"/>
          </a:sp3d>
        </p:spPr>
      </p:pic>
      <p:pic>
        <p:nvPicPr>
          <p:cNvPr id="22532" name="Picture 4" descr="http://www.britishmuseum.org/images/ps254502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743200"/>
            <a:ext cx="2667000" cy="2667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isometricRightUp"/>
            <a:lightRig rig="threePt" dir="t"/>
          </a:scene3d>
          <a:sp3d>
            <a:bevelT w="139700" prst="cross"/>
          </a:sp3d>
        </p:spPr>
      </p:pic>
      <p:pic>
        <p:nvPicPr>
          <p:cNvPr id="22536" name="Picture 8" descr="http://upload.wikimedia.org/wikipedia/commons/thumb/9/9c/Qian_Xuan_2.jpg/275px-Qian_Xuan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124200"/>
            <a:ext cx="2102867" cy="1552298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isometricOffAxis1Right"/>
            <a:lightRig rig="threePt" dir="t"/>
          </a:scene3d>
        </p:spPr>
      </p:pic>
      <p:sp>
        <p:nvSpPr>
          <p:cNvPr id="10" name="TextBox 9"/>
          <p:cNvSpPr txBox="1"/>
          <p:nvPr/>
        </p:nvSpPr>
        <p:spPr>
          <a:xfrm>
            <a:off x="2971800" y="1676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 1235/died 1305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22359" y="4648200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Bell Gothic Std Light" pitchFamily="34" charset="0"/>
              </a:rPr>
              <a:t>Dwelling in the floating jade mountains</a:t>
            </a:r>
            <a:endParaRPr lang="en-US" dirty="0">
              <a:solidFill>
                <a:srgbClr val="92D050"/>
              </a:solidFill>
              <a:latin typeface="Bell Gothic Std Ligh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0" y="5029200"/>
            <a:ext cx="2420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Young noble on horse</a:t>
            </a:r>
            <a:endParaRPr lang="en-US" dirty="0">
              <a:solidFill>
                <a:schemeClr val="bg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3886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obo Std" pitchFamily="50" charset="0"/>
              </a:rPr>
              <a:t>Wang </a:t>
            </a:r>
            <a:r>
              <a:rPr lang="en-US" dirty="0" err="1" smtClean="0">
                <a:latin typeface="Hobo Std" pitchFamily="50" charset="0"/>
              </a:rPr>
              <a:t>xizhi</a:t>
            </a:r>
            <a:endParaRPr lang="en-US" dirty="0">
              <a:latin typeface="Hobo Std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0" y="19050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Was a song loyalist painter. Used more than brushes to paint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62800" y="1371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Bird and feather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189891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Wenda</a:t>
            </a:r>
            <a:r>
              <a:rPr lang="en-US" sz="4000" dirty="0" smtClean="0"/>
              <a:t> </a:t>
            </a:r>
            <a:r>
              <a:rPr lang="en-US" sz="4000" dirty="0" err="1" smtClean="0"/>
              <a:t>Gu</a:t>
            </a:r>
            <a:endParaRPr lang="en-US" sz="4000" dirty="0"/>
          </a:p>
        </p:txBody>
      </p:sp>
      <p:pic>
        <p:nvPicPr>
          <p:cNvPr id="5" name="Picture Placeholder 4" descr="wenda_gu_sfw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52" r="1852"/>
          <a:stretch>
            <a:fillRect/>
          </a:stretch>
        </p:blipFill>
        <p:spPr>
          <a:xfrm>
            <a:off x="914400" y="457200"/>
            <a:ext cx="3810000" cy="3505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3276599"/>
            <a:ext cx="3053866" cy="335280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“My </a:t>
            </a:r>
            <a:r>
              <a:rPr lang="en-US" sz="1800" dirty="0" err="1" smtClean="0"/>
              <a:t>psuedo</a:t>
            </a:r>
            <a:r>
              <a:rPr lang="en-US" sz="1800" dirty="0" smtClean="0"/>
              <a:t>- calligraphy is a twist on the past”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Born in shanghai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Maintains 3 studios - one in New York, one in Shanghai and one in </a:t>
            </a:r>
            <a:r>
              <a:rPr lang="en-US" sz="1800" dirty="0" err="1" smtClean="0"/>
              <a:t>X'ian</a:t>
            </a: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i="1" dirty="0" smtClean="0"/>
              <a:t>United Nations</a:t>
            </a:r>
            <a:r>
              <a:rPr lang="en-US" sz="1800" dirty="0" smtClean="0"/>
              <a:t>-</a:t>
            </a:r>
            <a:r>
              <a:rPr lang="en-US" sz="1800" i="1" dirty="0" smtClean="0"/>
              <a:t> </a:t>
            </a:r>
            <a:r>
              <a:rPr lang="en-US" sz="1800" dirty="0" smtClean="0"/>
              <a:t>made of human hair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First Chinese born artist</a:t>
            </a:r>
          </a:p>
          <a:p>
            <a:pPr>
              <a:buFont typeface="Wingdings" pitchFamily="2" charset="2"/>
              <a:buChar char="v"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2895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1955</a:t>
            </a:r>
            <a:endParaRPr lang="en-US" dirty="0"/>
          </a:p>
        </p:txBody>
      </p:sp>
      <p:pic>
        <p:nvPicPr>
          <p:cNvPr id="7" name="Picture 6" descr="wenda-g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038600"/>
            <a:ext cx="4038600" cy="22786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 Shih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2600" y="3276600"/>
            <a:ext cx="3053866" cy="3352800"/>
          </a:xfrm>
        </p:spPr>
        <p:txBody>
          <a:bodyPr>
            <a:noAutofit/>
          </a:bodyPr>
          <a:lstStyle/>
          <a:p>
            <a:r>
              <a:rPr lang="en-US" sz="1600" dirty="0" smtClean="0"/>
              <a:t>“We humans are not meant to fully understand nature, but to try to live harmoniously with the weather, the mountains, and the water that is essential to life.”</a:t>
            </a:r>
          </a:p>
          <a:p>
            <a:endParaRPr lang="en-US" sz="1600" dirty="0" smtClean="0"/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Born on January 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1037</a:t>
            </a:r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Died on August  24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1101</a:t>
            </a:r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Master of almost every literary form</a:t>
            </a:r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Known as founder of  </a:t>
            </a:r>
            <a:r>
              <a:rPr lang="en-US" sz="1600" dirty="0" err="1" smtClean="0"/>
              <a:t>haofang</a:t>
            </a:r>
            <a:r>
              <a:rPr lang="en-US" sz="1600" dirty="0" smtClean="0"/>
              <a:t>- school of writing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289560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1037- 1101</a:t>
            </a:r>
            <a:endParaRPr lang="en-US" dirty="0"/>
          </a:p>
        </p:txBody>
      </p:sp>
      <p:pic>
        <p:nvPicPr>
          <p:cNvPr id="8" name="Picture Placeholder 7" descr="200px-SuShi-Portrai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157" b="5157"/>
          <a:stretch>
            <a:fillRect/>
          </a:stretch>
        </p:blipFill>
        <p:spPr>
          <a:xfrm>
            <a:off x="914400" y="304800"/>
            <a:ext cx="3276600" cy="3276600"/>
          </a:xfrm>
        </p:spPr>
      </p:pic>
      <p:pic>
        <p:nvPicPr>
          <p:cNvPr id="1026" name="Picture 2" descr="http://www.cs.nthu.edu.tw/~sheu/Images/SuShih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810000"/>
            <a:ext cx="41910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Gu</a:t>
            </a:r>
            <a:r>
              <a:rPr lang="en-US" sz="4000" dirty="0" smtClean="0"/>
              <a:t> </a:t>
            </a:r>
            <a:r>
              <a:rPr lang="en-US" sz="4000" dirty="0" err="1" smtClean="0"/>
              <a:t>Kaizhi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2600" y="3657600"/>
            <a:ext cx="3053866" cy="266348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“ In figure painting, the artist must make the form show the spirit.”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en-US" sz="1400" dirty="0" smtClean="0"/>
              <a:t>Known as founder of Chinese traditional painting  and his scroll paintings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/>
              <a:t>Born c. 344, Wuxi, Jiangsu province, China 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/>
              <a:t>Died c. 406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/>
              <a:t>Famous for poems, figure subjects and painter of portraits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3048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 344- c. 406</a:t>
            </a:r>
            <a:endParaRPr lang="en-US" dirty="0"/>
          </a:p>
        </p:txBody>
      </p:sp>
      <p:pic>
        <p:nvPicPr>
          <p:cNvPr id="17410" name="Picture 2" descr="http://www.chinaculture.org/img/2006-03/08/xin_32030308093366622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41148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Chen Chi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Chinese-born American Painter</a:t>
            </a:r>
          </a:p>
          <a:p>
            <a:r>
              <a:rPr lang="en-US" dirty="0" smtClean="0"/>
              <a:t>Born 1912, died 2005</a:t>
            </a:r>
          </a:p>
          <a:p>
            <a:r>
              <a:rPr lang="en-US" dirty="0" smtClean="0"/>
              <a:t>Name means “Journey Achieved”</a:t>
            </a:r>
          </a:p>
          <a:p>
            <a:r>
              <a:rPr lang="en-US" dirty="0" smtClean="0"/>
              <a:t>“With the Eastern mind:</a:t>
            </a:r>
            <a:br>
              <a:rPr lang="en-US" dirty="0" smtClean="0"/>
            </a:br>
            <a:r>
              <a:rPr lang="en-US" dirty="0" smtClean="0"/>
              <a:t>Peace, freedom, harmony, tranquility,</a:t>
            </a:r>
            <a:br>
              <a:rPr lang="en-US" dirty="0" smtClean="0"/>
            </a:br>
            <a:r>
              <a:rPr lang="en-US" dirty="0" smtClean="0"/>
              <a:t>joy, humility I paint.”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http://farm4.static.flickr.com/3317/3548056627_c38ff4be3e.jpg?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0"/>
            <a:ext cx="2438400" cy="3010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sz="2400" dirty="0" smtClean="0"/>
              <a:t>1879-1951)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Gao</a:t>
            </a:r>
            <a:r>
              <a:rPr lang="en-US" sz="3600" dirty="0" smtClean="0"/>
              <a:t> </a:t>
            </a:r>
            <a:r>
              <a:rPr lang="en-US" sz="3600" dirty="0" err="1" smtClean="0"/>
              <a:t>Jianfu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Artist at 14 years old</a:t>
            </a:r>
          </a:p>
          <a:p>
            <a:endParaRPr lang="en-US" dirty="0" smtClean="0"/>
          </a:p>
          <a:p>
            <a:r>
              <a:rPr lang="en-US" dirty="0" smtClean="0"/>
              <a:t>Founder of </a:t>
            </a:r>
            <a:r>
              <a:rPr lang="en-US" dirty="0" err="1" smtClean="0"/>
              <a:t>Lingnan</a:t>
            </a:r>
            <a:r>
              <a:rPr lang="en-US" dirty="0" smtClean="0"/>
              <a:t> School of Painting</a:t>
            </a:r>
          </a:p>
          <a:p>
            <a:endParaRPr lang="en-US" dirty="0" smtClean="0"/>
          </a:p>
          <a:p>
            <a:r>
              <a:rPr lang="en-US" dirty="0" smtClean="0"/>
              <a:t>Modernized Chinese painting by creating new techniques (Public art classes)</a:t>
            </a:r>
            <a:endParaRPr lang="en-US" dirty="0"/>
          </a:p>
        </p:txBody>
      </p:sp>
      <p:pic>
        <p:nvPicPr>
          <p:cNvPr id="16386" name="Picture 2" descr="http://www.lingnanart.com/lingnanschool/L-jianfu-100-t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572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Wang </a:t>
            </a:r>
            <a:r>
              <a:rPr lang="en-US" dirty="0" err="1" smtClean="0"/>
              <a:t>Hui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(1632-1717)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990600"/>
            <a:ext cx="4114800" cy="41148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600" dirty="0" smtClean="0"/>
              <a:t>Landscape artist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Professor of Department of Chinese Language and Literature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Rated one of the top 100 intellectuals in the world</a:t>
            </a:r>
          </a:p>
        </p:txBody>
      </p:sp>
      <p:pic>
        <p:nvPicPr>
          <p:cNvPr id="17412" name="Picture 4" descr="http://upload.wikimedia.org/wikipedia/commons/b/ba/Wang_Hui,_landscape_pain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00200"/>
            <a:ext cx="3048000" cy="214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70</TotalTime>
  <Words>315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Slide 1</vt:lpstr>
      <vt:lpstr>Chinese artist info</vt:lpstr>
      <vt:lpstr>Slide 3</vt:lpstr>
      <vt:lpstr>Wenda Gu</vt:lpstr>
      <vt:lpstr>Su Shih</vt:lpstr>
      <vt:lpstr>Gu Kaizhi</vt:lpstr>
      <vt:lpstr>Chen Chi</vt:lpstr>
      <vt:lpstr>(1879-1951)</vt:lpstr>
      <vt:lpstr>Wang Hui  (1632-1717) </vt:lpstr>
      <vt:lpstr>3 Resources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JDAVEY</dc:creator>
  <cp:lastModifiedBy>JDAVEY</cp:lastModifiedBy>
  <cp:revision>13</cp:revision>
  <dcterms:created xsi:type="dcterms:W3CDTF">2009-06-19T15:13:17Z</dcterms:created>
  <dcterms:modified xsi:type="dcterms:W3CDTF">2009-06-22T14:24:23Z</dcterms:modified>
</cp:coreProperties>
</file>